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6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3971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29889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85371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128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02466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11084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28649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21583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09712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00490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160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2503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863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8349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4835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8702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9466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ADD0B-12D8-44B0-BD70-B0A4DBC98880}" type="datetimeFigureOut">
              <a:rPr lang="es-CR" smtClean="0"/>
              <a:t>11/11/2022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1ED6A-EBC4-4F9E-8404-AABB91FFA69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10885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es/photos/agua-naturaleza-el-color-verde-r%C3%ADo-3519937/" TargetMode="External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pressenza.com/es/2020/02/el-hombre-del-rio-malleco-desde-aqui-llevo-adelante-la-lucha-mapuche/" TargetMode="External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xhere.com/es/photo/148430" TargetMode="External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F652-A75C-15BC-F6F8-48ACF434A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Tipos de fotografías</a:t>
            </a:r>
            <a:endParaRPr lang="es-C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68431C-9CB6-7817-98D0-14B7A39F8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/>
              <a:t>Por Jordy Bonilla Ureña</a:t>
            </a:r>
          </a:p>
          <a:p>
            <a:r>
              <a:rPr lang="es-MX" dirty="0"/>
              <a:t>Sección 2-4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4762385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Fotografía de Moda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Tipo de fotografía utilizada para la difusión de la nueva colección de ropa y accesorios.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6"/>
            <a:ext cx="3829878" cy="1323440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F43CCA0-D527-48B4-A7DE-26BA6BC6E7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3" y="1639942"/>
            <a:ext cx="3108273" cy="2486619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08E311-19F8-46E8-96BB-225104B83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22" y="1975924"/>
            <a:ext cx="3027108" cy="201018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951284C-5DA3-4E6D-AA75-DE06844DC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86" y="4221898"/>
            <a:ext cx="3649990" cy="243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865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Fotografía de Arquitectura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Tipo de fotografía utilizada para ilustración de edificios y construcciones.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6"/>
            <a:ext cx="3829878" cy="1015663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14" name="Marcador de contenido 6">
            <a:extLst>
              <a:ext uri="{FF2B5EF4-FFF2-40B4-BE49-F238E27FC236}">
                <a16:creationId xmlns:a16="http://schemas.microsoft.com/office/drawing/2014/main" id="{6574AA94-C4C6-460B-BA46-3946A2574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04" y="1806872"/>
            <a:ext cx="3581527" cy="212127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68FC514-CFF9-49A9-969D-DD9CFC271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917" y="1806872"/>
            <a:ext cx="3647661" cy="24330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9520D89-C2A2-447E-B81B-2DCE262B3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2" y="4354005"/>
            <a:ext cx="3321929" cy="186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6359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Fotografía de Deportes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Tipo de fotografía que plasma la esencia de un deporte. Se divide en 3 categorías: Deportes al aire libre, deportes de salón y deportes de motor.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6"/>
            <a:ext cx="3829878" cy="1836450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B788FD1-9D81-40C5-A123-07D74B9157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" y="1624651"/>
            <a:ext cx="3432865" cy="2296899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75C9D5-B0C2-48A5-B4C6-3380C60CB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37" y="1743067"/>
            <a:ext cx="4003809" cy="21086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9E0DB3C-7A1B-4F2D-B730-4228E2BAD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74" y="4185599"/>
            <a:ext cx="42767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1277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Fotografía de naturaleza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Tipo de fotografía que plasma la esencia de la naturaleza: paisajes, elementos naturales individuales, momentos de interacción en la naturaleza, etc.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6"/>
            <a:ext cx="3829878" cy="2246768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ADFAA71-DA46-45F1-BF9B-07304242D9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2" y="1638883"/>
            <a:ext cx="3597997" cy="2877695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4F92E9-6052-458C-93EA-C55B224F8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62" y="1761432"/>
            <a:ext cx="3122676" cy="20825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E1C7A23-1265-4E2C-B69B-6BCD10587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45280" y="4114108"/>
            <a:ext cx="3901440" cy="25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8972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Fotografía de Retratos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Este tipo de fotografía se refiere a la imagen tomada a una persona.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6"/>
            <a:ext cx="3829878" cy="1015663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90A0CD1-DA11-4105-A677-11BD5FBFB9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541851"/>
            <a:ext cx="2682875" cy="3261332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E610ABF-5456-4696-BD7F-653BB2F77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49" y="1844691"/>
            <a:ext cx="4762500" cy="258590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2A43B0A-3FDC-49A3-9810-6CFE3A5CF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38573" y="4430599"/>
            <a:ext cx="3390747" cy="226160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7F073B9-BEBE-4C42-A285-D010C4E5120F}"/>
              </a:ext>
            </a:extLst>
          </p:cNvPr>
          <p:cNvSpPr txBox="1"/>
          <p:nvPr/>
        </p:nvSpPr>
        <p:spPr>
          <a:xfrm>
            <a:off x="238573" y="6877313"/>
            <a:ext cx="33907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900">
                <a:hlinkClick r:id="rId5" tooltip="https://www.pressenza.com/es/2020/02/el-hombre-del-rio-malleco-desde-aqui-llevo-adelante-la-lucha-mapuche/"/>
              </a:rPr>
              <a:t>Esta foto</a:t>
            </a:r>
            <a:r>
              <a:rPr lang="es-CR" sz="900"/>
              <a:t> de Autor desconocido está bajo licencia </a:t>
            </a:r>
            <a:r>
              <a:rPr lang="es-CR" sz="900">
                <a:hlinkClick r:id="rId6" tooltip="https://creativecommons.org/licenses/by/3.0/"/>
              </a:rPr>
              <a:t>CC BY</a:t>
            </a:r>
            <a:endParaRPr lang="es-CR" sz="900"/>
          </a:p>
        </p:txBody>
      </p:sp>
    </p:spTree>
    <p:extLst>
      <p:ext uri="{BB962C8B-B14F-4D97-AF65-F5344CB8AC3E}">
        <p14:creationId xmlns:p14="http://schemas.microsoft.com/office/powerpoint/2010/main" val="376509639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Fotografías Familiares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Tipos de fotografías tomadas a los integrantes de una familia.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6"/>
            <a:ext cx="3829878" cy="1015663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CD27695-E5ED-4D07-ACCD-7C1E6E0426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" y="1410887"/>
            <a:ext cx="2962537" cy="2962537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12D9559-75BE-4E5F-ACB1-DCEA89E75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4" y="1876542"/>
            <a:ext cx="3536721" cy="20312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6D4A315-591D-4F67-BCAA-440D03230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42" y="4315160"/>
            <a:ext cx="2889703" cy="192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4320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/>
              <a:t>Fotografía Nocturna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Las fotografías nocturnas deben realizarse en lugares donde la contaminación luminosa sea escasa. El amanecer y el anochecer son momentos claves.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6"/>
            <a:ext cx="3829878" cy="1938992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84D4167-EAF8-4DDE-8994-68A10ACEA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5" y="1749669"/>
            <a:ext cx="4169539" cy="2334942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4A45E7-1B11-4C33-8A88-38BFD9D6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48" y="1800725"/>
            <a:ext cx="4063854" cy="22838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061FCD9-C387-46DB-8014-7260AE6A9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63415" y="4259106"/>
            <a:ext cx="3502415" cy="233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9771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C072E-3585-20E7-5F39-A0CC67EF7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Gracias por ver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35387317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6380E-6127-14E7-730D-3074F8E1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	Fotografía Comercial y Publicitaria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793CBFE-6391-77DF-CBD9-8678EFB76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2" y="1530444"/>
            <a:ext cx="4641850" cy="261104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F3B730-1C7A-88FC-155D-0309CD2A6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50" y="1530444"/>
            <a:ext cx="2703444" cy="317353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0F37CE1-CD70-2A79-D942-212EC119E984}"/>
              </a:ext>
            </a:extLst>
          </p:cNvPr>
          <p:cNvSpPr txBox="1"/>
          <p:nvPr/>
        </p:nvSpPr>
        <p:spPr>
          <a:xfrm>
            <a:off x="8242852" y="2835964"/>
            <a:ext cx="36476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En este tipo de fotografía, el producto es el que tiene que ser destacado. La foto tiene que expresar la idea o el concepto de lo que se desea publicitar.</a:t>
            </a:r>
            <a:endParaRPr lang="es-CR" sz="2000" b="1" dirty="0"/>
          </a:p>
        </p:txBody>
      </p:sp>
      <p:sp>
        <p:nvSpPr>
          <p:cNvPr id="9" name="Marco 8">
            <a:extLst>
              <a:ext uri="{FF2B5EF4-FFF2-40B4-BE49-F238E27FC236}">
                <a16:creationId xmlns:a16="http://schemas.microsoft.com/office/drawing/2014/main" id="{4CAFECC8-E91A-B074-433A-BEA0C5B04180}"/>
              </a:ext>
            </a:extLst>
          </p:cNvPr>
          <p:cNvSpPr/>
          <p:nvPr/>
        </p:nvSpPr>
        <p:spPr>
          <a:xfrm>
            <a:off x="8242852" y="2716696"/>
            <a:ext cx="3829878" cy="2083904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428790-A12E-444F-8983-2B17B43F8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6" y="4254114"/>
            <a:ext cx="3647661" cy="24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6969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112FE-522C-C089-C0FC-B58E2A00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	Fotografía Artística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C7FA2E2-680F-AE26-5F52-15663BF1B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7" y="1067588"/>
            <a:ext cx="2873611" cy="30425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09E99F-54C9-F552-D0AB-C021E217E00A}"/>
              </a:ext>
            </a:extLst>
          </p:cNvPr>
          <p:cNvSpPr txBox="1"/>
          <p:nvPr/>
        </p:nvSpPr>
        <p:spPr>
          <a:xfrm>
            <a:off x="8242852" y="2835964"/>
            <a:ext cx="36476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Representan imágenes insólitas, registro de situaciones extrañas, situaciones de iluminación muy agradables, fotomontajes que despierten interés, denotan una visión muy subjetiva del autor, definiéndolo como artista.</a:t>
            </a:r>
            <a:endParaRPr lang="es-CR" sz="2000" b="1" dirty="0"/>
          </a:p>
        </p:txBody>
      </p:sp>
      <p:sp>
        <p:nvSpPr>
          <p:cNvPr id="7" name="Marco 6">
            <a:extLst>
              <a:ext uri="{FF2B5EF4-FFF2-40B4-BE49-F238E27FC236}">
                <a16:creationId xmlns:a16="http://schemas.microsoft.com/office/drawing/2014/main" id="{F99F2AD1-94BF-4AEF-B777-1B3A5DFCD023}"/>
              </a:ext>
            </a:extLst>
          </p:cNvPr>
          <p:cNvSpPr/>
          <p:nvPr/>
        </p:nvSpPr>
        <p:spPr>
          <a:xfrm>
            <a:off x="8242852" y="2716695"/>
            <a:ext cx="3829878" cy="3289367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63E9877-F483-A997-CEF8-CD309CF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77" y="1709715"/>
            <a:ext cx="4440707" cy="27763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DD7C219-03CD-4FDF-B181-02BD1A8E9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24" y="4421013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94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Fotografías Sociales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7EDB8D9-013A-0142-AE5D-ECA8ECC6A5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8" y="1703050"/>
            <a:ext cx="3568148" cy="2513434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3696C43F-A704-8F73-75B5-32E4811FF9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74" y="1703049"/>
            <a:ext cx="3568148" cy="2510733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Las Fotografías Sociales documentan casamientos, cumpleaños y eventos varios.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5"/>
            <a:ext cx="3829878" cy="1199359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2A89C7-15A9-4E8B-831C-66F3BD08A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60" y="4326885"/>
            <a:ext cx="3119223" cy="23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8198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Fotografías Periodísticas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R" dirty="0"/>
              <a:t>Tipo de fotografía tomadas por las agencias noticiosas que se encargan de distribuir las imágenes a los diarios de todo el mundo. Este tipo de fotografía se refiere a la imagen  de un hecho o suceso que es de interés público.</a:t>
            </a:r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5"/>
            <a:ext cx="3829878" cy="2246283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C95E787E-4F0D-4153-9BA3-014DC6AF6F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" y="1739550"/>
            <a:ext cx="3179190" cy="2289419"/>
          </a:xfr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8C803CD-4D82-487D-B19E-201E1A1A8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2" y="1781469"/>
            <a:ext cx="4118112" cy="239460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FC6F59A-8933-45FD-B547-94266A9B4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70" y="4343587"/>
            <a:ext cx="3988088" cy="23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8587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Fotografía Policial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Registra y documenta elementos probatorios de crímenes y otros delitos.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6165" y="2562805"/>
            <a:ext cx="3829878" cy="1199359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98005D53-1C17-4391-8C10-4844EB6746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6" y="1956551"/>
            <a:ext cx="3121589" cy="2096486"/>
          </a:xfr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942624C-DCEA-4519-B734-4FBDEF40D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42" y="1847314"/>
            <a:ext cx="4199931" cy="236246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7D1B027-BD48-4BEE-95B7-6715D5E14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93427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6515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•	Fotografía Forense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Recoge pruebas para posibles juicios, especialmente antes de remover las pruebas. De esa forma registra las posiciones exactas de los objetos incriminatorios.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5"/>
            <a:ext cx="3829878" cy="2246769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E2E5BA42-5814-4AD4-8D54-B0D53478D3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" y="1854474"/>
            <a:ext cx="3471421" cy="1952674"/>
          </a:xfr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A4B7953-9757-4693-B0CE-0F3D93EB7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90" y="2057401"/>
            <a:ext cx="3980968" cy="174974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6101149-540C-499D-ADC0-E7028E0A1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22" y="4021837"/>
            <a:ext cx="3829878" cy="25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659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Fotografía Medica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Recoge pruebas para posibles juicios, especialmente antes de remover las pruebas. De esa forma registra las posiciones exactas de los objetos incriminatorios.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5"/>
            <a:ext cx="3829878" cy="2246769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F6D5495-6BE9-4263-A9D3-11940547DD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5" y="2113354"/>
            <a:ext cx="2857500" cy="160020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6F7E26-D3E7-4049-827B-B4F9C553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49" y="2041917"/>
            <a:ext cx="2619375" cy="17430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0E66F8-864E-4D4F-BBB0-83F1FC343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42" y="3789115"/>
            <a:ext cx="4584569" cy="286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837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38160-F4F9-6AF4-03E7-3ACA5CE0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fotografía de Estudio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3E0385-B9AD-D006-369D-D361D9EEA15C}"/>
              </a:ext>
            </a:extLst>
          </p:cNvPr>
          <p:cNvSpPr txBox="1"/>
          <p:nvPr/>
        </p:nvSpPr>
        <p:spPr>
          <a:xfrm>
            <a:off x="8246165" y="2654654"/>
            <a:ext cx="3647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Cubre el campo de fotografías de bodas, familias, retratos, etc. Casi todas las fotos se planifican perfectamente y se toman en condiciones de iluminación  controladas, es decir, en un estudio fotográfico.</a:t>
            </a:r>
            <a:endParaRPr lang="es-CR" sz="2000" b="1" dirty="0"/>
          </a:p>
        </p:txBody>
      </p:sp>
      <p:sp>
        <p:nvSpPr>
          <p:cNvPr id="10" name="Marco 9">
            <a:extLst>
              <a:ext uri="{FF2B5EF4-FFF2-40B4-BE49-F238E27FC236}">
                <a16:creationId xmlns:a16="http://schemas.microsoft.com/office/drawing/2014/main" id="{EAC78BE4-9C3B-D1EE-FE01-8BD64187CDC3}"/>
              </a:ext>
            </a:extLst>
          </p:cNvPr>
          <p:cNvSpPr/>
          <p:nvPr/>
        </p:nvSpPr>
        <p:spPr>
          <a:xfrm>
            <a:off x="8242852" y="2716695"/>
            <a:ext cx="3861164" cy="2862322"/>
          </a:xfrm>
          <a:prstGeom prst="frame">
            <a:avLst>
              <a:gd name="adj1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solidFill>
                <a:schemeClr val="tx1"/>
              </a:solidFill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5BC39AF-6B4B-43D0-BAD6-BEC9DF300A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4" y="1239383"/>
            <a:ext cx="4431936" cy="2954624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E4442C1-9375-4BFC-8526-6C860000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92" y="1776248"/>
            <a:ext cx="3597075" cy="220587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C70C78F-EC1D-4607-B349-5F3ED1094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30" y="4149159"/>
            <a:ext cx="3168599" cy="25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261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40a062-1891-4db6-9a06-c017dc58296d" xsi:nil="true"/>
    <lcf76f155ced4ddcb4097134ff3c332f xmlns="5d8d79de-4f67-4629-b965-0be583c29ad5">
      <Terms xmlns="http://schemas.microsoft.com/office/infopath/2007/PartnerControls"/>
    </lcf76f155ced4ddcb4097134ff3c332f>
    <ReferenceId xmlns="5d8d79de-4f67-4629-b965-0be583c29ad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537FC1C0F3DC43ACD0B5DB6714ED20" ma:contentTypeVersion="11" ma:contentTypeDescription="Crear nuevo documento." ma:contentTypeScope="" ma:versionID="dfe35f940434f78aed9a56ba796e4a0f">
  <xsd:schema xmlns:xsd="http://www.w3.org/2001/XMLSchema" xmlns:xs="http://www.w3.org/2001/XMLSchema" xmlns:p="http://schemas.microsoft.com/office/2006/metadata/properties" xmlns:ns2="5d8d79de-4f67-4629-b965-0be583c29ad5" xmlns:ns3="ae40a062-1891-4db6-9a06-c017dc58296d" targetNamespace="http://schemas.microsoft.com/office/2006/metadata/properties" ma:root="true" ma:fieldsID="dd1a90473be1b918c76cd9af5e629ac5" ns2:_="" ns3:_="">
    <xsd:import namespace="5d8d79de-4f67-4629-b965-0be583c29ad5"/>
    <xsd:import namespace="ae40a062-1891-4db6-9a06-c017dc58296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d79de-4f67-4629-b965-0be583c29ad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f8a094f3-5355-4f18-8742-8f039f4031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0a062-1891-4db6-9a06-c017dc58296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5411d38-2109-4f37-ab3d-a1133389779f}" ma:internalName="TaxCatchAll" ma:showField="CatchAllData" ma:web="ae40a062-1891-4db6-9a06-c017dc5829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A0D60B-9AB7-4878-BBD3-66917BDEC658}">
  <ds:schemaRefs>
    <ds:schemaRef ds:uri="http://schemas.microsoft.com/office/2006/metadata/properties"/>
    <ds:schemaRef ds:uri="http://schemas.microsoft.com/office/infopath/2007/PartnerControls"/>
    <ds:schemaRef ds:uri="ae40a062-1891-4db6-9a06-c017dc58296d"/>
    <ds:schemaRef ds:uri="5d8d79de-4f67-4629-b965-0be583c29ad5"/>
  </ds:schemaRefs>
</ds:datastoreItem>
</file>

<file path=customXml/itemProps2.xml><?xml version="1.0" encoding="utf-8"?>
<ds:datastoreItem xmlns:ds="http://schemas.openxmlformats.org/officeDocument/2006/customXml" ds:itemID="{8DDAB712-2836-452B-AD73-540EEA7D22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2C95EA-E161-4C82-B788-36A8683B11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8d79de-4f67-4629-b965-0be583c29ad5"/>
    <ds:schemaRef ds:uri="ae40a062-1891-4db6-9a06-c017dc5829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196</TotalTime>
  <Words>413</Words>
  <Application>Microsoft Office PowerPoint</Application>
  <PresentationFormat>Panorámica</PresentationFormat>
  <Paragraphs>35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Estela de condensación</vt:lpstr>
      <vt:lpstr>Tipos de fotografías</vt:lpstr>
      <vt:lpstr> Fotografía Comercial y Publicitaria</vt:lpstr>
      <vt:lpstr> Fotografía Artística</vt:lpstr>
      <vt:lpstr>Fotografías Sociales</vt:lpstr>
      <vt:lpstr>Fotografías Periodísticas</vt:lpstr>
      <vt:lpstr>Fotografía Policial</vt:lpstr>
      <vt:lpstr>• Fotografía Forense</vt:lpstr>
      <vt:lpstr>Fotografía Medica</vt:lpstr>
      <vt:lpstr>fotografía de Estudio</vt:lpstr>
      <vt:lpstr>Fotografía de Moda</vt:lpstr>
      <vt:lpstr>Fotografía de Arquitectura</vt:lpstr>
      <vt:lpstr>Fotografía de Deportes</vt:lpstr>
      <vt:lpstr>Fotografía de naturaleza</vt:lpstr>
      <vt:lpstr>Fotografía de Retratos</vt:lpstr>
      <vt:lpstr>Fotografías Familiares</vt:lpstr>
      <vt:lpstr>Fotografía Nocturna</vt:lpstr>
      <vt:lpstr>Gracias por 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Tipos de fotografías</dc:title>
  <dc:creator>Jordy Bonilla</dc:creator>
  <cp:lastModifiedBy>Jordy Bonilla</cp:lastModifiedBy>
  <cp:revision>6</cp:revision>
  <dcterms:created xsi:type="dcterms:W3CDTF">2022-08-04T20:00:04Z</dcterms:created>
  <dcterms:modified xsi:type="dcterms:W3CDTF">2022-11-12T00:02:26Z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0x010100A8537FC1C0F3DC43ACD0B5DB6714ED20</vt:lpwstr>
  </property>
</Properties>
</file>